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9" r:id="rId13"/>
    <p:sldId id="290" r:id="rId14"/>
    <p:sldId id="291" r:id="rId15"/>
    <p:sldId id="292" r:id="rId16"/>
    <p:sldId id="294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5565EF2-E4E1-4139-9E76-783FDF3B996A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D297AE01-3699-48B7-A780-F22E44CAE2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8D4C674-C10A-4638-A3A3-8699B376C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78CFD185-CC95-40B5-8F91-8816C353A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E53AAA3-2700-43FA-BDFC-7E9AA6C81F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A8ABAA0-D2D8-4514-BA78-EFF2B3F82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DDE63FD1-0C36-4565-963C-5EA51B5BF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AFD4A5D-F44A-42C3-B6BA-AE28B2C91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9C6FE4E7-CF0C-43B4-89D4-AB6EC9B69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6FA18EA-5732-4E96-9026-B51165139A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487323A-CF83-4422-B9CE-99A8E857C5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76BE02C-AC37-4577-9A45-A2CB40635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8C6E325-124E-45B4-83F9-6E053BDD7C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DFAAB3C-AEA4-46F2-A30F-F1B5D63A276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08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434EF3C-E089-4C50-AC60-2C43147842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9835FBA-3C17-4993-8765-68548A3793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6D9CF9C-D232-45BB-8068-4E270062CF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724F55-0423-42BB-B7EA-8FEE039BD9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01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C2DEFCC-AF96-4927-B96A-F9434EBF25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E5E42F1-306C-4182-9C3D-B7277E760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C3DDD07-32A1-4600-9AAF-5EDBC8775E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56ACEC-74FB-4E83-AC26-A8691C6A0F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310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7E71119-E4CD-4263-BF12-8C5F5EE55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0173CA8-5BEF-4F30-93A4-77B4199EFA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B66C8A4-5E59-4703-BA6B-4A69EF7B66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EBDC55-2EC1-4270-9DBA-24F334C44A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41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AF11999-71DA-4FE7-B210-016020887A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8E6E13E-C05E-449A-9880-93D2A96793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4236763-E0DA-4989-B358-81998459A5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DCE0B-FA15-4214-B2A6-767022E5E9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66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146E502-2A9B-4BAE-B5BD-06D6CA5679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6DEF894-5E96-45B8-A9CD-C1370AD728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4D6D0BC-F111-4E2D-9844-2C7DF6BACD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B72132-345D-4603-B6AF-49BCF3136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81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744248F-D850-4ED0-88A3-151018CE5C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E0DB011-0022-4DFC-B6E7-87D5A4D28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04ACC51-66DD-44A1-AF41-C4BDD1586D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06010F-8BD2-489D-A05E-8458349A1B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22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61B19D20-63CF-4E97-AFBB-5B06CD07C9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559FBD4-E7E7-45CF-A544-129FD7D031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B9E3B14-7067-429D-9D70-4E360BFCEE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EFF1B-44AE-4248-8BAE-7EC9F83984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812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15F8FC9-25C7-4C89-A01B-9D475A9A9A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88B8B65-475B-4F11-A4FF-198E7F060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9883920-776C-4F32-B512-B20FDD750E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AE8FE-DFE1-42D8-9D65-3569014A33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44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E826F70-9E21-4B3E-A895-B6EAD7647B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8408720-71AB-4743-B699-94CC2F5CFD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A1874F9-0006-4BDE-888D-9F2D73392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B78380-7A7D-4024-A3F1-43A5AED5FC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010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8556078-56D5-4DEC-8F6C-6B5763EB0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3091D40-AF96-4943-BA8A-299ED47D70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44A0B1E-A875-4757-951E-238E879F8A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83C1E-AA2F-4146-956C-44D1471533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57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8FC41E4-A2EA-43A6-8603-C699E0DB3E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840B294-00BB-4424-8EB5-A2C7D9146C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1B106E9-B8BC-4ECE-B13A-6EF81CF723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366C46-25BC-4E51-A00A-044F704B68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45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053423D-5FD7-4771-9296-539C7381A71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85BB7FA-75D9-4319-8B55-116B8D63134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1791ED1E-5735-4A96-9986-7B21B2EAF1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E79A442-4317-4099-9D9F-078C6046A1F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832671D-EA54-48EA-8D4E-ACA34BAA3A1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96CA1B0D-42DA-4624-AB3A-8638D7B156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DB6DED7B-D488-4D9B-A0B9-F1C64CA6E33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B68449AE-009E-4D1D-AAD0-82DF73DD6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2728CA5D-156D-4333-9A7F-B44EFB5382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62E66415-CBA5-4C1D-B8D1-289C66F7DB4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21C7A1B0-5458-4DE1-A819-002E0BF2E42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3E4CF077-4596-4D01-B003-A54D048A9C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127AC00-B575-43A0-B59B-0873E175644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8" r:id="rId2"/>
    <p:sldLayoutId id="2147483737" r:id="rId3"/>
    <p:sldLayoutId id="2147483736" r:id="rId4"/>
    <p:sldLayoutId id="2147483735" r:id="rId5"/>
    <p:sldLayoutId id="2147483734" r:id="rId6"/>
    <p:sldLayoutId id="2147483733" r:id="rId7"/>
    <p:sldLayoutId id="2147483732" r:id="rId8"/>
    <p:sldLayoutId id="2147483731" r:id="rId9"/>
    <p:sldLayoutId id="2147483730" r:id="rId10"/>
    <p:sldLayoutId id="2147483729" r:id="rId11"/>
    <p:sldLayoutId id="214748372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5036EAD-E650-464B-834D-428F9566C66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深度学习技术与理论</a:t>
            </a:r>
            <a:br>
              <a:rPr lang="zh-CN" altLang="en-US" sz="4800" b="1">
                <a:ea typeface="黑体" panose="02010609060101010101" pitchFamily="49" charset="-122"/>
              </a:rPr>
            </a:b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第五讲 深度学习网络模型详解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965686-83A2-4328-A4B8-7D4F67640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北京航空航天大学软件学院</a:t>
            </a:r>
          </a:p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马 平  博士 副教授</a:t>
            </a:r>
          </a:p>
          <a:p>
            <a:pPr eaLnBrk="1" hangingPunct="1"/>
            <a:endParaRPr lang="en-US" altLang="zh-C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3919E8B-C405-498E-9AF5-4B1845AF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49275"/>
            <a:ext cx="2495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hlinkClick r:id="" action="ppaction://media"/>
            <a:extLst>
              <a:ext uri="{FF2B5EF4-FFF2-40B4-BE49-F238E27FC236}">
                <a16:creationId xmlns:a16="http://schemas.microsoft.com/office/drawing/2014/main" id="{F8E19EE0-B142-4D7E-BD37-18BC126F09F9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9" fill="hold"/>
                                        <p:tgtEl>
                                          <p:spTgt spid="30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31A6217-F8DD-44C9-9D0D-18355FCB4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5.3 ZFNet</a:t>
            </a:r>
          </a:p>
        </p:txBody>
      </p:sp>
      <p:pic>
        <p:nvPicPr>
          <p:cNvPr id="31747" name="Picture 5">
            <a:extLst>
              <a:ext uri="{FF2B5EF4-FFF2-40B4-BE49-F238E27FC236}">
                <a16:creationId xmlns:a16="http://schemas.microsoft.com/office/drawing/2014/main" id="{0FD3E75C-B48C-4DB2-A5FA-111523D89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8064500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643.WAV">
            <a:hlinkClick r:id="" action="ppaction://media"/>
            <a:extLst>
              <a:ext uri="{FF2B5EF4-FFF2-40B4-BE49-F238E27FC236}">
                <a16:creationId xmlns:a16="http://schemas.microsoft.com/office/drawing/2014/main" id="{90D9620F-48A7-4D05-BB56-F76BEC955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84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7CA20CB-10EB-495E-93B6-54AF1F638E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5A1A2A44-EC61-4E08-88A3-2FAE8662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16113"/>
            <a:ext cx="8785225" cy="46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958.WAV">
            <a:hlinkClick r:id="" action="ppaction://media"/>
            <a:extLst>
              <a:ext uri="{FF2B5EF4-FFF2-40B4-BE49-F238E27FC236}">
                <a16:creationId xmlns:a16="http://schemas.microsoft.com/office/drawing/2014/main" id="{4A3BBD24-B1D3-4696-A046-BED1EC541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247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9BB46D-BED4-49F0-8DBA-AB1616B2CA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3795" name="Picture 5">
            <a:extLst>
              <a:ext uri="{FF2B5EF4-FFF2-40B4-BE49-F238E27FC236}">
                <a16:creationId xmlns:a16="http://schemas.microsoft.com/office/drawing/2014/main" id="{52E9C113-962D-4E14-BD8C-9C16AABF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47863"/>
            <a:ext cx="7993062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91.WAV">
            <a:hlinkClick r:id="" action="ppaction://media"/>
            <a:extLst>
              <a:ext uri="{FF2B5EF4-FFF2-40B4-BE49-F238E27FC236}">
                <a16:creationId xmlns:a16="http://schemas.microsoft.com/office/drawing/2014/main" id="{B7030205-5F10-4935-9248-09D45397E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35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2A5FB08-E090-47E8-8AED-1C0AB5EEF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2080FB53-1EE8-40A7-B7A2-63D49C0B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064500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967.WAV">
            <a:hlinkClick r:id="" action="ppaction://media"/>
            <a:extLst>
              <a:ext uri="{FF2B5EF4-FFF2-40B4-BE49-F238E27FC236}">
                <a16:creationId xmlns:a16="http://schemas.microsoft.com/office/drawing/2014/main" id="{CEC7779E-412D-45D5-B12C-33ADFDB87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93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F958667-45E3-4530-BE1C-280AE7BDE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AA7436C6-D8FA-4D33-9AD4-77D0454A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8064500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791.WAV">
            <a:hlinkClick r:id="" action="ppaction://media"/>
            <a:extLst>
              <a:ext uri="{FF2B5EF4-FFF2-40B4-BE49-F238E27FC236}">
                <a16:creationId xmlns:a16="http://schemas.microsoft.com/office/drawing/2014/main" id="{DBFFEA90-C328-4A9A-9E90-D9C222BF7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73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54924CA-8059-4E1D-96E7-770D5D920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FA6D962B-887F-4AFD-AE01-4CA4BEC1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80645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41.WAV">
            <a:hlinkClick r:id="" action="ppaction://media"/>
            <a:extLst>
              <a:ext uri="{FF2B5EF4-FFF2-40B4-BE49-F238E27FC236}">
                <a16:creationId xmlns:a16="http://schemas.microsoft.com/office/drawing/2014/main" id="{4704C1B4-95FA-431D-9108-B827C49CE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961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7F63FE0-759E-4295-90C3-37AF291E7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5.4 VGGNet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9DAE0294-A244-42C8-BD4F-3291AD45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060575"/>
            <a:ext cx="8174038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723.WAV">
            <a:hlinkClick r:id="" action="ppaction://media"/>
            <a:extLst>
              <a:ext uri="{FF2B5EF4-FFF2-40B4-BE49-F238E27FC236}">
                <a16:creationId xmlns:a16="http://schemas.microsoft.com/office/drawing/2014/main" id="{A405ECAC-C0DB-4259-944C-24F0CC555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1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4B49DB-FB9D-45E1-B98F-B73F39547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358140D5-6BDA-4E8C-9852-E43D60AA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46300"/>
            <a:ext cx="8164512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4062.WAV">
            <a:hlinkClick r:id="" action="ppaction://media"/>
            <a:extLst>
              <a:ext uri="{FF2B5EF4-FFF2-40B4-BE49-F238E27FC236}">
                <a16:creationId xmlns:a16="http://schemas.microsoft.com/office/drawing/2014/main" id="{1D5EC4AF-1A6E-4A3E-B7FA-8D1A6668A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03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1A802D3-928C-4DBC-83F9-C8E9286E0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2BBEF346-327E-423B-A826-3AF2AC6D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89138"/>
            <a:ext cx="8059738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2724.WAV">
            <a:hlinkClick r:id="" action="ppaction://media"/>
            <a:extLst>
              <a:ext uri="{FF2B5EF4-FFF2-40B4-BE49-F238E27FC236}">
                <a16:creationId xmlns:a16="http://schemas.microsoft.com/office/drawing/2014/main" id="{E9B57B3D-0E49-4D24-8853-E61A20630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10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236728C-AD14-4EF9-9572-B110542F7F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8EE6E0CB-07A8-41DB-9D4F-C0DF299E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2241550"/>
            <a:ext cx="8294687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261.WAV">
            <a:hlinkClick r:id="" action="ppaction://media"/>
            <a:extLst>
              <a:ext uri="{FF2B5EF4-FFF2-40B4-BE49-F238E27FC236}">
                <a16:creationId xmlns:a16="http://schemas.microsoft.com/office/drawing/2014/main" id="{55D8C73E-B5C7-4659-8347-9F2B630E9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64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E4464A8-5B19-4BA8-8D55-9E2BFA971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6627" name="Picture 4">
            <a:extLst>
              <a:ext uri="{FF2B5EF4-FFF2-40B4-BE49-F238E27FC236}">
                <a16:creationId xmlns:a16="http://schemas.microsoft.com/office/drawing/2014/main" id="{5FEF3C3A-DC43-48C2-AF99-490D24CA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3600"/>
            <a:ext cx="8170862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991.WAV">
            <a:hlinkClick r:id="" action="ppaction://media"/>
            <a:extLst>
              <a:ext uri="{FF2B5EF4-FFF2-40B4-BE49-F238E27FC236}">
                <a16:creationId xmlns:a16="http://schemas.microsoft.com/office/drawing/2014/main" id="{B8BE83E2-C37D-49AF-B693-1B5724D18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30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08E1711-541B-4874-8B89-EE242A4D92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7651" name="Picture 5">
            <a:extLst>
              <a:ext uri="{FF2B5EF4-FFF2-40B4-BE49-F238E27FC236}">
                <a16:creationId xmlns:a16="http://schemas.microsoft.com/office/drawing/2014/main" id="{5ECDE7F8-B812-4CF3-B769-2295A994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208962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234.WAV">
            <a:hlinkClick r:id="" action="ppaction://media"/>
            <a:extLst>
              <a:ext uri="{FF2B5EF4-FFF2-40B4-BE49-F238E27FC236}">
                <a16:creationId xmlns:a16="http://schemas.microsoft.com/office/drawing/2014/main" id="{2767FB65-678B-4E39-9F5A-D9353DCED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6308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66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667F09D-20B3-491B-8069-0E043DCC4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557913AA-EFE6-42FF-9ED1-8DB74C2D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97075"/>
            <a:ext cx="7920037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231.WAV">
            <a:hlinkClick r:id="" action="ppaction://media"/>
            <a:extLst>
              <a:ext uri="{FF2B5EF4-FFF2-40B4-BE49-F238E27FC236}">
                <a16:creationId xmlns:a16="http://schemas.microsoft.com/office/drawing/2014/main" id="{DE5A4004-63D1-4D23-BF2C-953393ECF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14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E602E91-DF9C-42B2-8989-D31D4EE26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5.2 AlexNet</a:t>
            </a:r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93A7304C-D87E-47E8-9512-D843BDD0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3600"/>
            <a:ext cx="792003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837.WAV">
            <a:hlinkClick r:id="" action="ppaction://media"/>
            <a:extLst>
              <a:ext uri="{FF2B5EF4-FFF2-40B4-BE49-F238E27FC236}">
                <a16:creationId xmlns:a16="http://schemas.microsoft.com/office/drawing/2014/main" id="{9A27F50C-1830-44AB-8F9D-9FBE58C97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8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24F8FDC-F26E-473D-83BF-912D618D9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5.3 ZFNet</a:t>
            </a: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C5F5D6BC-A8AD-42C3-A906-F775A3A2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80645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111.WAV">
            <a:hlinkClick r:id="" action="ppaction://media"/>
            <a:extLst>
              <a:ext uri="{FF2B5EF4-FFF2-40B4-BE49-F238E27FC236}">
                <a16:creationId xmlns:a16="http://schemas.microsoft.com/office/drawing/2014/main" id="{240B18FF-C455-469C-AE13-11A0069A5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63642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1764</TotalTime>
  <Words>48</Words>
  <Application>Microsoft Office PowerPoint</Application>
  <PresentationFormat>全屏显示(4:3)</PresentationFormat>
  <Paragraphs>18</Paragraphs>
  <Slides>16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黑体</vt:lpstr>
      <vt:lpstr>楷体_GB2312</vt:lpstr>
      <vt:lpstr>Tahoma</vt:lpstr>
      <vt:lpstr>Wingdings</vt:lpstr>
      <vt:lpstr>Blends</vt:lpstr>
      <vt:lpstr>深度学习技术与理论 第五讲 深度学习网络模型详解1</vt:lpstr>
      <vt:lpstr>5.2 AlexNet</vt:lpstr>
      <vt:lpstr>5.2 AlexNet</vt:lpstr>
      <vt:lpstr>5.2 AlexNet</vt:lpstr>
      <vt:lpstr>5.2 AlexNet</vt:lpstr>
      <vt:lpstr>5.2 AlexNet</vt:lpstr>
      <vt:lpstr>5.2 AlexNet</vt:lpstr>
      <vt:lpstr>5.2 AlexNet</vt:lpstr>
      <vt:lpstr>5.3 ZFNet</vt:lpstr>
      <vt:lpstr>5.3 ZFNet</vt:lpstr>
      <vt:lpstr>5.4 VGGNet</vt:lpstr>
      <vt:lpstr>5.4 VGGNet</vt:lpstr>
      <vt:lpstr>5.4 VGGNet</vt:lpstr>
      <vt:lpstr>5.4 VGGNet</vt:lpstr>
      <vt:lpstr>5.4 VGGNet</vt:lpstr>
      <vt:lpstr>5.4 VGGNet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深度学习技术与理论 第三讲 深度学习网络模型详解</dc:title>
  <dc:creator>微软用户</dc:creator>
  <cp:lastModifiedBy>Tech CNBEST</cp:lastModifiedBy>
  <cp:revision>72</cp:revision>
  <dcterms:created xsi:type="dcterms:W3CDTF">2020-01-11T06:45:23Z</dcterms:created>
  <dcterms:modified xsi:type="dcterms:W3CDTF">2020-04-03T07:18:24Z</dcterms:modified>
</cp:coreProperties>
</file>